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3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102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394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80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641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631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219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73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510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094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85984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390038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34490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159283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30564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4887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135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802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  <p:sldLayoutId id="2147483768" r:id="rId15"/>
    <p:sldLayoutId id="2147483769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98668" y="3023123"/>
            <a:ext cx="6951407" cy="1646302"/>
          </a:xfrm>
        </p:spPr>
        <p:txBody>
          <a:bodyPr/>
          <a:lstStyle/>
          <a:p>
            <a:pPr algn="ctr"/>
            <a:r>
              <a:rPr lang="es-CO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El Señor Rector de la Institución</a:t>
            </a:r>
            <a:br>
              <a:rPr lang="es-CO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s-CO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Educativa Colegio Toledo Plata</a:t>
            </a:r>
            <a:br>
              <a:rPr lang="es-CO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es-CO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s-CO" sz="3200" b="1" dirty="0">
                <a:solidFill>
                  <a:srgbClr val="FF0000"/>
                </a:solidFill>
              </a:rPr>
              <a:t>JOSE ANTONIO PARADA CARVAJAL</a:t>
            </a:r>
            <a:br>
              <a:rPr lang="es-CO" sz="2800" b="1" dirty="0">
                <a:solidFill>
                  <a:srgbClr val="FF0000"/>
                </a:solidFill>
              </a:rPr>
            </a:br>
            <a:br>
              <a:rPr lang="es-CO" sz="2800" b="1" dirty="0">
                <a:solidFill>
                  <a:srgbClr val="FF0000"/>
                </a:solidFill>
              </a:rPr>
            </a:br>
            <a:r>
              <a:rPr lang="es-CO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Invita a toda la Comunidad Educativa a participar de la: </a:t>
            </a:r>
            <a:br>
              <a:rPr lang="es-CO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es-CO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s-CO" sz="3200" b="1" dirty="0">
                <a:solidFill>
                  <a:schemeClr val="accent2">
                    <a:lumMod val="50000"/>
                  </a:schemeClr>
                </a:solidFill>
              </a:rPr>
              <a:t>RENDICIÓN DE CUENTAS EN LA GESTIÓN ESCOLAR AÑO 2020</a:t>
            </a:r>
            <a:endParaRPr lang="es-CO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2214691" y="5829335"/>
            <a:ext cx="5826719" cy="1028665"/>
          </a:xfrm>
        </p:spPr>
        <p:txBody>
          <a:bodyPr>
            <a:normAutofit fontScale="92500" lnSpcReduction="20000"/>
          </a:bodyPr>
          <a:lstStyle/>
          <a:p>
            <a:r>
              <a:rPr lang="es-CO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VIERNES 26 DE FEBRERO DE 2021</a:t>
            </a:r>
          </a:p>
          <a:p>
            <a:r>
              <a:rPr lang="es-CO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08:00 AM</a:t>
            </a:r>
          </a:p>
          <a:p>
            <a:r>
              <a:rPr lang="es-CO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FACEBOOK LIVE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6214" y="0"/>
            <a:ext cx="2077786" cy="207778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930" y="4874939"/>
            <a:ext cx="2207836" cy="95439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0567" y="4781345"/>
            <a:ext cx="981461" cy="98146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l="1753" r="1187"/>
          <a:stretch/>
        </p:blipFill>
        <p:spPr>
          <a:xfrm>
            <a:off x="5017351" y="4874939"/>
            <a:ext cx="3087756" cy="163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80029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</TotalTime>
  <Words>16</Words>
  <Application>Microsoft Office PowerPoint</Application>
  <PresentationFormat>Presentación en pantalla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Wingdings 3</vt:lpstr>
      <vt:lpstr>Faceta</vt:lpstr>
      <vt:lpstr>El Señor Rector de la Institución  Educativa Colegio Toledo Plata  JOSE ANTONIO PARADA CARVAJAL  Invita a toda la Comunidad Educativa a participar de la:   RENDICIÓN DE CUENTAS EN LA GESTIÓN ESCOLAR AÑO 2020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Señor Rector de la Institución  Educativa Colegio Toledo Plata  JOSE ANTONIO PARADA CARVAJAL  Invita a toda la Comunidad Educativa en general a participar de la  RENDICION DE CUENTAS</dc:title>
  <dc:creator>DIEGO</dc:creator>
  <cp:lastModifiedBy>DIEGO</cp:lastModifiedBy>
  <cp:revision>9</cp:revision>
  <dcterms:created xsi:type="dcterms:W3CDTF">2021-02-23T12:25:55Z</dcterms:created>
  <dcterms:modified xsi:type="dcterms:W3CDTF">2021-02-23T13:11:34Z</dcterms:modified>
</cp:coreProperties>
</file>